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75" r:id="rId23"/>
    <p:sldId id="276" r:id="rId24"/>
    <p:sldId id="278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CF748-BCF0-4AE5-9B58-3F31AD82B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51F9C1-E549-45E9-A81C-080ADF0D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309DF6-7DA5-43DF-98F4-CA404B957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F6902-4B15-41BE-9EFC-79DFF65C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D4B3C-953C-4A8D-BDA1-0E9B6053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7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2CBF1-65AC-492C-9A5D-B03B8089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DA6E1F-C882-414D-9850-9427D445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FB6E2-B9F2-405F-ACB3-3C9A1CA8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54323-9680-43F0-BF4F-32AD8B4F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BF6CB-30F9-4BCC-8C51-9E4D16A5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40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B9D79C-A47B-4507-B27D-CD12B2CD2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0F2B1A-2EAE-499F-A615-693EDC2A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20BF0-0EC6-488B-B6E1-ECAA34F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18D79-697C-42B7-A71F-C28A2B19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23D55F-78D9-4037-B05A-1FDCC8EE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49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E333B-CDC8-4050-98E7-ED727795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6AC375-6F79-463C-8FC8-6ACAB8C6B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218FE-47A0-473C-A3FF-DA362249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EF6A0-D985-4080-9F66-E7373D17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CC0E8-92D0-42AF-B0D2-BCD8DF73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9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72FD5-5D94-48A9-835B-30831384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3FE9B3-6C0B-4A50-82C6-983EEE936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0D824D-B3EE-41A1-8E8B-4ADD6601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91F31-6230-49D5-8E2B-87926A26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A0093F-46CD-46DC-965F-CD438433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32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DC309-30CD-4768-932A-2C7A6C27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889C1-1209-4F56-A8C3-B526D13F7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F125BA-22EC-4F8B-B839-875E4745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43A7E8-65B5-4040-8EA9-B181FD20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12D057-EEA3-49FD-9416-BC808DA6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93EC1-9514-4629-8F74-F74E364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48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20AF1-1FA4-4AF4-949B-524E13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5C1993-052A-43D7-ACEA-BA255B62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99678-C071-4403-91E9-E1259C37C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959DAD-0D9E-4A0D-BFAF-AC2971C82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303009-0B53-4E5F-8B35-419F0DB7F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AC6F5E-8ABE-4E28-A482-8F1FBE4B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9B9EFD-649E-45C6-B7C4-ACA67FC7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9B8549-D5D1-4E36-A317-A78A27FE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0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1AF32-C641-49E8-944D-8AB01FDC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EA187E-BB7B-4778-B7FC-ACDB2CF4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913C2C-3FCB-4B11-9887-D8A0E069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049CEB-79F7-4EB6-9384-01A8B9E6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9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3B4093-6B25-44B0-9E49-62C189CA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4F37FB-97E2-4CD2-8959-FEEB8CEF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310CC7-1DC3-4192-ABCB-8A255275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0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C3ECD-BF43-4713-901E-3D54FF70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2A951-0139-43A3-98AA-DB07C0E92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A0532-AAC8-44E3-B55E-CF0C75A3D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AA876A-C1D1-4A92-BD0B-F5F48A9E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95B18A-13EF-4B3B-A536-EACDADF6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182E1-4E41-4739-B96F-5661C150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3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D1734-FCE9-4C16-9F55-5369E142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507B36-CF82-4539-A043-359B6D19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7EEB7F-2392-4B54-84EE-61EDB019C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81FA2-780D-4040-BBDA-4ED5D3CA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8E9F16-594B-496A-ACC8-7460F91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304B7A-4D21-4DF5-B02D-A3744AAC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0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22ABCE-58ED-4B26-84AD-A4CEC232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4858E-49E9-48AB-9A35-F039C401B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35D6D-4C65-419C-8FDF-0ADB1448C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20108-1D30-451D-B83C-D78CAD85E49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000AC-8F7C-4B35-B578-91682B57E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9E5107-8909-4FEB-9167-C47FEFB7F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8C093-08DE-4730-8EF6-ECB25C65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4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7C5D16-5688-420F-B8E8-ABD47EA58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5" t="14746" r="11311" b="31348"/>
          <a:stretch/>
        </p:blipFill>
        <p:spPr>
          <a:xfrm>
            <a:off x="1935331" y="1420427"/>
            <a:ext cx="7457244" cy="35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03ED44-BCC6-4171-8E87-45967B72A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t="6161" r="29995" b="1918"/>
          <a:stretch/>
        </p:blipFill>
        <p:spPr>
          <a:xfrm>
            <a:off x="2313707" y="325582"/>
            <a:ext cx="7322129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961845-4E2A-40B2-BA89-35053CEA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6" t="7070" r="14571" b="59394"/>
          <a:stretch/>
        </p:blipFill>
        <p:spPr>
          <a:xfrm>
            <a:off x="2653147" y="1717963"/>
            <a:ext cx="6497782" cy="22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9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318729-C9C5-4F76-962A-30FF8504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" t="44243" r="52258" b="45252"/>
          <a:stretch/>
        </p:blipFill>
        <p:spPr>
          <a:xfrm>
            <a:off x="2417618" y="2687781"/>
            <a:ext cx="6704532" cy="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332497-DF9C-4FE6-A66A-C48900530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91" t="4344" r="4116" b="14445"/>
          <a:stretch/>
        </p:blipFill>
        <p:spPr>
          <a:xfrm>
            <a:off x="2008910" y="644236"/>
            <a:ext cx="7599218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B1F06E-64B6-401D-81CB-8E0260DB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3" t="58182" r="9731" b="14747"/>
          <a:stretch/>
        </p:blipFill>
        <p:spPr>
          <a:xfrm>
            <a:off x="2230583" y="2272145"/>
            <a:ext cx="8059082" cy="20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403162-9AB8-4DC9-BC4F-80C279909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9" t="6565" r="18378" b="65455"/>
          <a:stretch/>
        </p:blipFill>
        <p:spPr>
          <a:xfrm>
            <a:off x="2750127" y="1648691"/>
            <a:ext cx="6130637" cy="19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E2968E-3C49-4D96-A365-776C90DF9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3" t="14545" r="11192" b="7098"/>
          <a:stretch/>
        </p:blipFill>
        <p:spPr>
          <a:xfrm>
            <a:off x="2722420" y="619990"/>
            <a:ext cx="6954982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F6D754-418F-4DEB-8F57-0A813395A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4" t="15015" r="32645" b="7017"/>
          <a:stretch/>
        </p:blipFill>
        <p:spPr>
          <a:xfrm>
            <a:off x="2317071" y="854475"/>
            <a:ext cx="6622743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C0AEA-1AE2-4C19-BB5A-1AA2D9D60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64" t="45804" r="19773" b="7308"/>
          <a:stretch/>
        </p:blipFill>
        <p:spPr>
          <a:xfrm>
            <a:off x="2639290" y="1704108"/>
            <a:ext cx="6423925" cy="33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702E72-60B0-46D7-85F1-67988A697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2" t="44441" r="12670" b="37412"/>
          <a:stretch/>
        </p:blipFill>
        <p:spPr>
          <a:xfrm>
            <a:off x="1669473" y="2549236"/>
            <a:ext cx="6712528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2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EB8C83-7DD2-43D0-B2F5-B3A32CB8C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 t="14880" r="11239" b="33634"/>
          <a:stretch/>
        </p:blipFill>
        <p:spPr>
          <a:xfrm>
            <a:off x="1731146" y="1571347"/>
            <a:ext cx="7501632" cy="34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24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B55D0F-DC4A-4CE3-892B-B9045D174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" t="21515" r="35158" b="5555"/>
          <a:stretch/>
        </p:blipFill>
        <p:spPr>
          <a:xfrm>
            <a:off x="2445328" y="997526"/>
            <a:ext cx="6747164" cy="50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0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7FAAE4-8A7A-4ED7-8C1A-6C429B259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46" t="39406" r="34489" b="48636"/>
          <a:stretch/>
        </p:blipFill>
        <p:spPr>
          <a:xfrm>
            <a:off x="1794163" y="2881745"/>
            <a:ext cx="6580909" cy="12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3BB9EB-00DB-4CB9-B3A0-8AD41DCB7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14860" r="13068" b="10664"/>
          <a:stretch/>
        </p:blipFill>
        <p:spPr>
          <a:xfrm>
            <a:off x="2182091" y="1094509"/>
            <a:ext cx="6712527" cy="49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CC01A9-B385-4985-B1C6-8B37BBA3E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6" t="14965" r="19488" b="57867"/>
          <a:stretch/>
        </p:blipFill>
        <p:spPr>
          <a:xfrm>
            <a:off x="2694710" y="2930236"/>
            <a:ext cx="5888181" cy="17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CF8E21-2CE4-4779-A5A1-8A7162E39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4" t="36573" r="14886" b="45385"/>
          <a:stretch/>
        </p:blipFill>
        <p:spPr>
          <a:xfrm>
            <a:off x="2583873" y="2549236"/>
            <a:ext cx="6511637" cy="11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51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B58C1C-5535-496F-9113-CAC36430F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0" t="6464" r="2504" b="41515"/>
          <a:stretch/>
        </p:blipFill>
        <p:spPr>
          <a:xfrm>
            <a:off x="1960418" y="1170709"/>
            <a:ext cx="7862455" cy="3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1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BB626D-D98E-474C-8E94-33A9DF416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14965" r="11705" b="7833"/>
          <a:stretch/>
        </p:blipFill>
        <p:spPr>
          <a:xfrm>
            <a:off x="1565563" y="637308"/>
            <a:ext cx="9469582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5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112015-4718-42FF-A184-DDC1B1FF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4" t="14755" r="16421" b="7098"/>
          <a:stretch/>
        </p:blipFill>
        <p:spPr>
          <a:xfrm>
            <a:off x="2043546" y="796636"/>
            <a:ext cx="8672946" cy="51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A8135D-316E-443A-B17D-E9645B6EC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14965" r="11307" b="7413"/>
          <a:stretch/>
        </p:blipFill>
        <p:spPr>
          <a:xfrm>
            <a:off x="1336963" y="775855"/>
            <a:ext cx="9518073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00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18465B-1006-41FC-9A96-2E1A024E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4" t="39698" r="4374" b="21514"/>
          <a:stretch/>
        </p:blipFill>
        <p:spPr>
          <a:xfrm>
            <a:off x="1246910" y="1717963"/>
            <a:ext cx="9419611" cy="34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7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98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19C037-6192-4AF2-AC81-667795495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0" t="45556" r="15280" b="39899"/>
          <a:stretch/>
        </p:blipFill>
        <p:spPr>
          <a:xfrm>
            <a:off x="1655618" y="3006436"/>
            <a:ext cx="8742219" cy="14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2272F-92CB-4307-AD1B-EE2B1227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2222" r="5213" b="25555"/>
          <a:stretch/>
        </p:blipFill>
        <p:spPr>
          <a:xfrm>
            <a:off x="1925783" y="817418"/>
            <a:ext cx="752301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5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5E82A5-DAB5-4AF0-8B3F-2B2C4B443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" t="4546" r="4891" b="13636"/>
          <a:stretch/>
        </p:blipFill>
        <p:spPr>
          <a:xfrm>
            <a:off x="1669474" y="1145597"/>
            <a:ext cx="8118763" cy="45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7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F24335-5CBC-4B67-877A-AA0BF0271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0" t="14651" r="20341" b="42447"/>
          <a:stretch/>
        </p:blipFill>
        <p:spPr>
          <a:xfrm>
            <a:off x="2784763" y="1932708"/>
            <a:ext cx="5922818" cy="2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6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E137D5-7DF4-473E-AAB0-C45CDD30A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2" t="14545" r="10966" b="35105"/>
          <a:stretch/>
        </p:blipFill>
        <p:spPr>
          <a:xfrm>
            <a:off x="2223654" y="1676400"/>
            <a:ext cx="7051964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83F77-7522-4516-8831-D0AF676CB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9" t="21010" r="15021" b="20101"/>
          <a:stretch/>
        </p:blipFill>
        <p:spPr>
          <a:xfrm>
            <a:off x="2556164" y="1246910"/>
            <a:ext cx="6172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2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0</Words>
  <Application>Microsoft Office PowerPoint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进</dc:creator>
  <cp:lastModifiedBy>王 进</cp:lastModifiedBy>
  <cp:revision>20</cp:revision>
  <dcterms:created xsi:type="dcterms:W3CDTF">2021-03-30T01:48:56Z</dcterms:created>
  <dcterms:modified xsi:type="dcterms:W3CDTF">2021-03-30T13:22:56Z</dcterms:modified>
</cp:coreProperties>
</file>